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trkterra.ru/sites/default/files/field/image/new_region/v-syiserti-bushevala-groza.jp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4" name="Picture 10" descr="http://mirotvetov.ru/media/cache/bd/27/watermarked/f017503823b8a5b8fc0add5e22c38efcfeb2b9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69160"/>
            <a:ext cx="1224136" cy="1224136"/>
          </a:xfrm>
          <a:prstGeom prst="rect">
            <a:avLst/>
          </a:prstGeom>
          <a:noFill/>
        </p:spPr>
      </p:pic>
      <p:pic>
        <p:nvPicPr>
          <p:cNvPr id="1030" name="Picture 6" descr="http://zezete2.z.e.pic.centerblog.net/f93cd2b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268760"/>
            <a:ext cx="818456" cy="84710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39552" y="980728"/>
            <a:ext cx="54726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Если гроза застала Вас на улице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Избегайте открытой местности;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Избегайте воды (удар молнии распространяется вокруг водоема в радиусе 100 м);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Найдите укрытие(магазин, подъезд).</a:t>
            </a:r>
          </a:p>
          <a:p>
            <a:endParaRPr lang="ru-RU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Если гроза застала Вас в помещении: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Закройте окна и двери;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Держитесь подальше от окон, электроприборов, не прикасайтесь к мокрому и металлическому;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Отключите внешние  антенны и выключите из розетки электроприборы.</a:t>
            </a:r>
          </a:p>
          <a:p>
            <a:endParaRPr lang="ru-RU" dirty="0" smtClean="0">
              <a:latin typeface="+mj-lt"/>
            </a:endParaRPr>
          </a:p>
          <a:p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Если гроза застала Вас в автомобиле, на мотоцикле или велосипеде: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Лучше остановиться и переждать её( ехать в момент разряда молнии опасно-мощные переменные магнитные поля могут вызвать сбой в оборудовании автомобиля);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00CC"/>
                </a:solidFill>
                <a:latin typeface="+mj-lt"/>
              </a:rPr>
              <a:t>Покиньте велосипед(мотоцикл) и переждите грозу на расстоянии 30-50 м от них.</a:t>
            </a:r>
          </a:p>
          <a:p>
            <a:endParaRPr lang="ru-RU" dirty="0" smtClean="0">
              <a:latin typeface="+mj-lt"/>
            </a:endParaRPr>
          </a:p>
          <a:p>
            <a:endParaRPr lang="ru-RU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endParaRPr lang="ru-RU" dirty="0" smtClean="0"/>
          </a:p>
        </p:txBody>
      </p:sp>
      <p:pic>
        <p:nvPicPr>
          <p:cNvPr id="1032" name="Picture 8" descr="http://dom-dosuga.umi.ru/images/cms/data/f8e53048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924944"/>
            <a:ext cx="864096" cy="86409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164288" y="23488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300192" y="119675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9" name="Заголовок 3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>Правила безопасности во время грозы!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Aharoni" pitchFamily="2" charset="-79"/>
            </a:endParaRPr>
          </a:p>
        </p:txBody>
      </p:sp>
      <p:pic>
        <p:nvPicPr>
          <p:cNvPr id="1036" name="Picture 12" descr="https://openclipart.org/image/2400px/svg_to_png/170749/treeic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1340768"/>
            <a:ext cx="499401" cy="689622"/>
          </a:xfrm>
          <a:prstGeom prst="rect">
            <a:avLst/>
          </a:prstGeom>
          <a:noFill/>
        </p:spPr>
      </p:pic>
      <p:cxnSp>
        <p:nvCxnSpPr>
          <p:cNvPr id="23" name="Прямая соединительная линия 22"/>
          <p:cNvCxnSpPr/>
          <p:nvPr/>
        </p:nvCxnSpPr>
        <p:spPr>
          <a:xfrm flipV="1">
            <a:off x="5940152" y="1268760"/>
            <a:ext cx="648072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868144" y="1268760"/>
            <a:ext cx="792088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623720" y="1268760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Нельзя прятаться под деревьями во время грозы, молния может попасть в дерево.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64904"/>
            <a:ext cx="1979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Нельзя купаться во время грозы, вода хороший проводник электричества.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38" name="Picture 14" descr="http://www.misscomposed.com/wp-content/uploads/2012/12/mix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2708920"/>
            <a:ext cx="833466" cy="792088"/>
          </a:xfrm>
          <a:prstGeom prst="rect">
            <a:avLst/>
          </a:prstGeom>
          <a:noFill/>
        </p:spPr>
      </p:pic>
      <p:pic>
        <p:nvPicPr>
          <p:cNvPr id="3074" name="Picture 2" descr="http://www.autonet.ru/pics/autonews/2006/08_03/tn_u3542724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4221088"/>
            <a:ext cx="936104" cy="792088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7092280" y="4149080"/>
            <a:ext cx="2051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Нельзя пользоваться во время грозы мобильным телефоном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!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0"/>
            <a:ext cx="867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 управления МЧС России по Республике Башкортостан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4208" y="5631631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Единый телефон службы спасения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«112»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://blog.call-em-all.com/wp-content/uploads/2014/04/blog-unleash-culture-post.png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</a:blip>
          <a:srcRect/>
          <a:stretch>
            <a:fillRect/>
          </a:stretch>
        </p:blipFill>
        <p:spPr bwMode="auto">
          <a:xfrm>
            <a:off x="0" y="504056"/>
            <a:ext cx="9144000" cy="63539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Если у Вас отключили электроэнергию:</a:t>
            </a:r>
            <a:endParaRPr lang="ru-RU" sz="36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48478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Отключите все электроприборы, выдернув вилки из розеток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.</a:t>
            </a:r>
            <a:endParaRPr lang="ru-RU" sz="14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412776"/>
            <a:ext cx="1260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2852936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2708920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+mj-lt"/>
              </a:rPr>
              <a:t>С помощью выключателей выключите везде свет. Оставьте включенной только одну лампочку где-нибудь в коридоре.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4365104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4149080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Если отключен весь город или район, проверьте давление в кране с холодной водой и на всякий случай сделайте запас воды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.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5589240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8144" y="4653136"/>
            <a:ext cx="3275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После восстановления электроснабжения не спешите всё включать. Убедитесь, что свет не моргает , не «плавает», подождите 10 минут.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0032" y="4941168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9672" y="5661248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j-lt"/>
              </a:rPr>
              <a:t>Во время отключения электроэнергии не стоит пользоваться лифтом.</a:t>
            </a:r>
            <a:endParaRPr lang="ru-RU" b="1" dirty="0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67944" y="6442174"/>
            <a:ext cx="5163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Единый телефон службы спасения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«112»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0"/>
            <a:ext cx="867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 управления МЧС России по Республике Башкортостан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6056" y="1484784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84168" y="1268760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j-lt"/>
              </a:rPr>
              <a:t>Будьте осторожны со спичками, свечами, лампами (газовые, керосиновые), ведь они крайне </a:t>
            </a:r>
            <a:r>
              <a:rPr lang="ru-RU" b="1" dirty="0" err="1" smtClean="0">
                <a:latin typeface="+mj-lt"/>
              </a:rPr>
              <a:t>пожароопасны</a:t>
            </a:r>
            <a:r>
              <a:rPr lang="ru-RU" b="1" dirty="0" smtClean="0">
                <a:latin typeface="+mj-lt"/>
              </a:rPr>
              <a:t>.</a:t>
            </a:r>
            <a:r>
              <a:rPr lang="ru-RU" dirty="0" smtClean="0">
                <a:latin typeface="+mj-lt"/>
              </a:rPr>
              <a:t> </a:t>
            </a:r>
            <a:endParaRPr lang="ru-RU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clker.com/cliparts/4/e/4/5/12853138231362069153summer%20beach%20wallpapers%201280x800%20(1).jp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-29210" y="0"/>
            <a:ext cx="917321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260648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Безопасность на воде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Капля 6"/>
          <p:cNvSpPr/>
          <p:nvPr/>
        </p:nvSpPr>
        <p:spPr>
          <a:xfrm>
            <a:off x="539552" y="1052736"/>
            <a:ext cx="2592288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КУПАЙТЕСЬ И НЕ НЫРЯЙТЕ </a:t>
            </a:r>
            <a:r>
              <a:rPr lang="ru-RU" dirty="0" smtClean="0"/>
              <a:t>в незнакомых местах</a:t>
            </a:r>
            <a:r>
              <a:rPr lang="ru-RU" dirty="0" smtClean="0">
                <a:latin typeface="+mj-lt"/>
              </a:rPr>
              <a:t>!</a:t>
            </a:r>
            <a:endParaRPr lang="ru-RU" dirty="0">
              <a:latin typeface="+mj-lt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0" y="3068960"/>
            <a:ext cx="2592288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НЕ ПЫТАЙТЕСЬ ПЛАВАТЬ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бревнах, досках, самодельных плотах!</a:t>
            </a:r>
            <a:endParaRPr lang="ru-RU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Капля 8"/>
          <p:cNvSpPr/>
          <p:nvPr/>
        </p:nvSpPr>
        <p:spPr>
          <a:xfrm>
            <a:off x="0" y="5057800"/>
            <a:ext cx="2736304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ПОДПЛЫВАЙТЕ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близко к моторным лодкам, водным скутерам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!</a:t>
            </a:r>
            <a:endParaRPr lang="ru-RU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Капля 9"/>
          <p:cNvSpPr/>
          <p:nvPr/>
        </p:nvSpPr>
        <p:spPr>
          <a:xfrm flipH="1">
            <a:off x="6156176" y="1124744"/>
            <a:ext cx="2664296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ПЕРЕГРУЗКА</a:t>
            </a:r>
            <a:r>
              <a:rPr lang="ru-RU" dirty="0" smtClean="0">
                <a:latin typeface="+mj-lt"/>
              </a:rPr>
              <a:t> судна пассажирами приводит к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несчастным случаям!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Капля 10"/>
          <p:cNvSpPr/>
          <p:nvPr/>
        </p:nvSpPr>
        <p:spPr>
          <a:xfrm flipH="1">
            <a:off x="6479704" y="3068960"/>
            <a:ext cx="2664296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ПРЫГАЙТЕ </a:t>
            </a:r>
            <a:r>
              <a:rPr lang="ru-RU" sz="1600" dirty="0" smtClean="0"/>
              <a:t>в воду с катера, лодки и других не приспособленных для этих целей сооружений! </a:t>
            </a:r>
            <a:endParaRPr lang="ru-RU" sz="1600" dirty="0">
              <a:latin typeface="+mj-lt"/>
            </a:endParaRPr>
          </a:p>
        </p:txBody>
      </p:sp>
      <p:sp>
        <p:nvSpPr>
          <p:cNvPr id="12" name="Капля 11"/>
          <p:cNvSpPr/>
          <p:nvPr/>
        </p:nvSpPr>
        <p:spPr>
          <a:xfrm flipH="1">
            <a:off x="6660232" y="5057800"/>
            <a:ext cx="2483768" cy="180020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ПЛАВАЙТЕ В ОДИНОЧКУ,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свести ногу судорогой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4" name="Багетная рамка 13"/>
          <p:cNvSpPr/>
          <p:nvPr/>
        </p:nvSpPr>
        <p:spPr>
          <a:xfrm>
            <a:off x="3347864" y="1340768"/>
            <a:ext cx="2592288" cy="2232248"/>
          </a:xfrm>
          <a:prstGeom prst="bevel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ПЬЯНСТВО ОСНОВНАЯ ПРИЧИНА ГИБЕЛИ ЛЮДЕЙ НА ВОДОЕМАХ!</a:t>
            </a:r>
            <a:endParaRPr lang="ru-RU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1026" name="Picture 2" descr="http://s1.pic4you.ru/allimage/y2012/06-20/12216/215935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789040"/>
            <a:ext cx="2618656" cy="264047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635896" y="4365104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ОСТАВЛЯЙТЕ </a:t>
            </a:r>
            <a:r>
              <a:rPr lang="ru-RU" dirty="0" smtClean="0"/>
              <a:t>детей без присмотр</a:t>
            </a:r>
            <a:r>
              <a:rPr lang="ru-RU" dirty="0" smtClean="0">
                <a:latin typeface="+mj-lt"/>
              </a:rPr>
              <a:t>а!</a:t>
            </a:r>
            <a:endParaRPr lang="ru-RU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867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 управления МЧС России по Республике Башкортостан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2630" y="6488668"/>
            <a:ext cx="5144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Единый телефон службы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спасения -  «112»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Times New Roman"/>
        <a:ea typeface=""/>
        <a:cs typeface=""/>
      </a:majorFont>
      <a:minorFont>
        <a:latin typeface="Vineta B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392</Words>
  <Application>Microsoft Office PowerPoint</Application>
  <PresentationFormat>Экран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Если у Вас отключили электроэнергию: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безопасности во время грозы!</dc:title>
  <dc:creator>????? ??????????</dc:creator>
  <cp:lastModifiedBy>Бурханов Марат Наильевич</cp:lastModifiedBy>
  <cp:revision>26</cp:revision>
  <dcterms:created xsi:type="dcterms:W3CDTF">2016-07-08T10:55:37Z</dcterms:created>
  <dcterms:modified xsi:type="dcterms:W3CDTF">2016-07-11T09:09:15Z</dcterms:modified>
</cp:coreProperties>
</file>